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3" autoAdjust="0"/>
    <p:restoredTop sz="94660"/>
  </p:normalViewPr>
  <p:slideViewPr>
    <p:cSldViewPr snapToGrid="0">
      <p:cViewPr varScale="1">
        <p:scale>
          <a:sx n="82" d="100"/>
          <a:sy n="82" d="100"/>
        </p:scale>
        <p:origin x="7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mp>
</file>

<file path=ppt/media/image11.tmp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182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43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0286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7312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692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77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226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45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282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040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17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950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907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27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88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64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34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56B81C5-9D0D-472A-A924-FDDB2CC2755D}" type="datetimeFigureOut">
              <a:rPr lang="en-US" smtClean="0"/>
              <a:t>12/11/2016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B3AC43E-00E8-427B-ACB3-C5317057C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382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WeoqTixa24E" TargetMode="External"/><Relationship Id="rId2" Type="http://schemas.openxmlformats.org/officeDocument/2006/relationships/hyperlink" Target="https://youtu.be/RWafu48EAN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WM94BCVWMWc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947350"/>
          </a:xfrm>
        </p:spPr>
        <p:txBody>
          <a:bodyPr/>
          <a:lstStyle/>
          <a:p>
            <a:r>
              <a:rPr lang="en-US" dirty="0"/>
              <a:t>TRANSPARENT KEYBOARD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/>
              <a:t>Venkata Pavan Rama Sai Bharadwaj. Gorthy</a:t>
            </a:r>
          </a:p>
          <a:p>
            <a:pPr algn="r"/>
            <a:r>
              <a:rPr lang="en-US" dirty="0"/>
              <a:t>Yasith Mir</a:t>
            </a:r>
          </a:p>
          <a:p>
            <a:pPr algn="r"/>
            <a:r>
              <a:rPr lang="en-US" dirty="0"/>
              <a:t>Department of Electrical and Computer Engineering</a:t>
            </a:r>
          </a:p>
          <a:p>
            <a:pPr algn="r"/>
            <a:r>
              <a:rPr lang="en-US" dirty="0"/>
              <a:t>Colorado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2631838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3150669" cy="1051249"/>
          </a:xfrm>
        </p:spPr>
        <p:txBody>
          <a:bodyPr/>
          <a:lstStyle/>
          <a:p>
            <a:r>
              <a:rPr lang="en-US" dirty="0"/>
              <a:t>Conclusion: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96955" y="1791478"/>
            <a:ext cx="8173616" cy="222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Prototype keyboard costed around $61.25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When mass produced, the cost reduces further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Beats Bastron and </a:t>
            </a:r>
            <a:r>
              <a:rPr lang="en-US" dirty="0" err="1"/>
              <a:t>Brookstone</a:t>
            </a:r>
            <a:r>
              <a:rPr lang="en-US" dirty="0"/>
              <a:t> Keyboards in price and stands close to that of Projection keyboard</a:t>
            </a:r>
          </a:p>
        </p:txBody>
      </p:sp>
    </p:spTree>
    <p:extLst>
      <p:ext uri="{BB962C8B-B14F-4D97-AF65-F5344CB8AC3E}">
        <p14:creationId xmlns:p14="http://schemas.microsoft.com/office/powerpoint/2010/main" val="1747014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272426" y="2967335"/>
            <a:ext cx="36471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4186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1043" y="1328056"/>
            <a:ext cx="2864530" cy="957943"/>
          </a:xfrm>
        </p:spPr>
        <p:txBody>
          <a:bodyPr/>
          <a:lstStyle/>
          <a:p>
            <a:r>
              <a:rPr lang="en-US" cap="none" dirty="0"/>
              <a:t>Introduction:</a:t>
            </a:r>
          </a:p>
        </p:txBody>
      </p:sp>
      <p:sp>
        <p:nvSpPr>
          <p:cNvPr id="6" name="Rectangle 5"/>
          <p:cNvSpPr/>
          <p:nvPr/>
        </p:nvSpPr>
        <p:spPr>
          <a:xfrm>
            <a:off x="1019568" y="3180586"/>
            <a:ext cx="102274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Why a Transparent keyboard?</a:t>
            </a:r>
          </a:p>
        </p:txBody>
      </p:sp>
    </p:spTree>
    <p:extLst>
      <p:ext uri="{BB962C8B-B14F-4D97-AF65-F5344CB8AC3E}">
        <p14:creationId xmlns:p14="http://schemas.microsoft.com/office/powerpoint/2010/main" val="394639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913" y="447675"/>
            <a:ext cx="4154487" cy="714375"/>
          </a:xfrm>
        </p:spPr>
        <p:txBody>
          <a:bodyPr>
            <a:normAutofit/>
          </a:bodyPr>
          <a:lstStyle/>
          <a:p>
            <a:r>
              <a:rPr lang="en-US" sz="3600" cap="none" dirty="0"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Earlier Models: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57743" y="1276350"/>
            <a:ext cx="3518912" cy="16670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Laser Projection Keyboards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Bastron Glass Keyboard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Brookstone Glass Keyboard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650" y="209551"/>
            <a:ext cx="4610099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75" y="3295650"/>
            <a:ext cx="5095875" cy="31453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0" y="3295650"/>
            <a:ext cx="4494211" cy="310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680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3802062" cy="876300"/>
          </a:xfrm>
        </p:spPr>
        <p:txBody>
          <a:bodyPr/>
          <a:lstStyle/>
          <a:p>
            <a:r>
              <a:rPr lang="en-US" cap="none" dirty="0"/>
              <a:t>Proposed Design</a:t>
            </a:r>
            <a:r>
              <a:rPr lang="en-US" dirty="0"/>
              <a:t>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66825" y="1485900"/>
            <a:ext cx="55149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Based on InfraRed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Emitters and Sensors arranged on the periphery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Emitters and Sensors connected to Teensy board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USB capabilities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Initial frame matrix size: 12x4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Achieved 7x4 matrix with 28 inputs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54 alphanumeric symbols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609600"/>
            <a:ext cx="4181700" cy="2685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3810001"/>
            <a:ext cx="4181700" cy="27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812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4497387" cy="1123950"/>
          </a:xfrm>
        </p:spPr>
        <p:txBody>
          <a:bodyPr/>
          <a:lstStyle/>
          <a:p>
            <a:r>
              <a:rPr lang="en-US" cap="none" dirty="0"/>
              <a:t>Prototype Design Components: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76350" y="1733550"/>
            <a:ext cx="4799712" cy="16670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Teensy 3.6 and not Raspberry Pi ?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Super bright 5mm 940nm IR LED Emitter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TSOP38238 IR Receiver Sensor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479" y="1733550"/>
            <a:ext cx="5485825" cy="15659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349" y="3962732"/>
            <a:ext cx="3830055" cy="24228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3480" y="3962733"/>
            <a:ext cx="3715200" cy="242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98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4177347" cy="1036320"/>
          </a:xfrm>
        </p:spPr>
        <p:txBody>
          <a:bodyPr/>
          <a:lstStyle/>
          <a:p>
            <a:r>
              <a:rPr lang="en-US" cap="none" dirty="0"/>
              <a:t>Prototype Working: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95400" y="1645920"/>
            <a:ext cx="88087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IR Emitters and Receivers are arranged on the sides of the rectangular frame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IR Emitters are given a pulse of 38KHz signal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IR Receiver Sensors tuned to this frequency to detect the emitting IR light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When beam is interrupted or a break in IR beam, sensor detects a positive edge change which triggers the key press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Teensy Keyboard has a Library which allows keyboard inputs via USB</a:t>
            </a:r>
          </a:p>
        </p:txBody>
      </p:sp>
    </p:spTree>
    <p:extLst>
      <p:ext uri="{BB962C8B-B14F-4D97-AF65-F5344CB8AC3E}">
        <p14:creationId xmlns:p14="http://schemas.microsoft.com/office/powerpoint/2010/main" val="4018728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893" y="777240"/>
            <a:ext cx="3826827" cy="853440"/>
          </a:xfrm>
        </p:spPr>
        <p:txBody>
          <a:bodyPr/>
          <a:lstStyle/>
          <a:p>
            <a:r>
              <a:rPr lang="en-US" cap="none" dirty="0"/>
              <a:t>Working (contd..):</a:t>
            </a:r>
            <a:endParaRPr lang="en-US" dirty="0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3" y="2316399"/>
            <a:ext cx="4945283" cy="3170001"/>
          </a:xfrm>
          <a:prstGeom prst="rect">
            <a:avLst/>
          </a:prstGeom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560" y="2636520"/>
            <a:ext cx="4941773" cy="204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771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0933" y="411480"/>
            <a:ext cx="3750627" cy="1143000"/>
          </a:xfrm>
        </p:spPr>
        <p:txBody>
          <a:bodyPr/>
          <a:lstStyle/>
          <a:p>
            <a:r>
              <a:rPr lang="en-US" dirty="0"/>
              <a:t>Demonstration: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25880" y="23164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25880" y="1859280"/>
            <a:ext cx="737413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Demo:</a:t>
            </a:r>
            <a:r>
              <a:rPr lang="en-US" sz="2000" dirty="0" err="1">
                <a:hlinkClick r:id="rId2"/>
              </a:rPr>
              <a:t>https</a:t>
            </a:r>
            <a:r>
              <a:rPr lang="en-US" sz="2000" dirty="0">
                <a:hlinkClick r:id="rId2"/>
              </a:rPr>
              <a:t>://youtu.be/RWafu48EANk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Slide-cast link: </a:t>
            </a:r>
            <a:r>
              <a:rPr lang="en-US" sz="2000" dirty="0">
                <a:hlinkClick r:id="rId3"/>
              </a:rPr>
              <a:t>https://youtu.be/WeoqTixa24E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Random key press link: </a:t>
            </a:r>
            <a:r>
              <a:rPr lang="en-US" sz="2000" dirty="0">
                <a:hlinkClick r:id="rId4"/>
              </a:rPr>
              <a:t>https://youtu.be/WM94BCVWMWc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77853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813" y="335280"/>
            <a:ext cx="6356667" cy="929640"/>
          </a:xfrm>
        </p:spPr>
        <p:txBody>
          <a:bodyPr>
            <a:normAutofit fontScale="90000"/>
          </a:bodyPr>
          <a:lstStyle/>
          <a:p>
            <a:r>
              <a:rPr lang="en-US" cap="none" dirty="0"/>
              <a:t>Improvements and Future work: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1630682"/>
            <a:ext cx="92506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Sending encoded signals rather than a single 38KHz pulse from all the emitters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Ensuring that the horizontal and Vertical beams are not in the same plane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Proposed frame material was glass/fiber/acrylic but because of reflections and poor insulation, thin Balsa wood was preferred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 thin coating of Tin Oxide on the </a:t>
            </a:r>
            <a:r>
              <a:rPr lang="en-US"/>
              <a:t>glass frame</a:t>
            </a:r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Implement Combo key press functionality</a:t>
            </a:r>
          </a:p>
        </p:txBody>
      </p:sp>
    </p:spTree>
    <p:extLst>
      <p:ext uri="{BB962C8B-B14F-4D97-AF65-F5344CB8AC3E}">
        <p14:creationId xmlns:p14="http://schemas.microsoft.com/office/powerpoint/2010/main" val="29816558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259</TotalTime>
  <Words>308</Words>
  <Application>Microsoft Office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Times New Roman</vt:lpstr>
      <vt:lpstr>Mesh</vt:lpstr>
      <vt:lpstr>TRANSPARENT KEYBOARD</vt:lpstr>
      <vt:lpstr>Introduction:</vt:lpstr>
      <vt:lpstr>Earlier Models:</vt:lpstr>
      <vt:lpstr>Proposed Design:</vt:lpstr>
      <vt:lpstr>Prototype Design Components:</vt:lpstr>
      <vt:lpstr>Prototype Working:</vt:lpstr>
      <vt:lpstr>Working (contd..):</vt:lpstr>
      <vt:lpstr>Demonstration:</vt:lpstr>
      <vt:lpstr>Improvements and Future work:</vt:lpstr>
      <vt:lpstr>Conclusion: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TRANSPARENT KEYBOARD</dc:title>
  <dc:creator>Venkata Pavan Rama Sai Bharadwaj Gorthy</dc:creator>
  <cp:lastModifiedBy>Venkata Pavan Rama Sai Bharadwaj Gorthy</cp:lastModifiedBy>
  <cp:revision>17</cp:revision>
  <dcterms:created xsi:type="dcterms:W3CDTF">2016-12-11T16:24:17Z</dcterms:created>
  <dcterms:modified xsi:type="dcterms:W3CDTF">2016-12-11T22:36:23Z</dcterms:modified>
</cp:coreProperties>
</file>

<file path=docProps/thumbnail.jpeg>
</file>